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7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9353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2822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1814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6343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2318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9790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1975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08433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0904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2171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6252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B3D32-86C9-3345-8228-EA9E879AEE23}" type="datetimeFigureOut">
              <a:rPr kumimoji="1" lang="zh-CN" altLang="en-US" smtClean="0"/>
              <a:t>2017/9/24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EE57D6-F75A-DB4E-BDB6-37E7397A155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841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6059" y="208344"/>
            <a:ext cx="9144000" cy="706056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sz="3600" dirty="0" err="1" smtClean="0"/>
              <a:t>dubbo</a:t>
            </a:r>
            <a:r>
              <a:rPr kumimoji="1" lang="zh-CN" altLang="en-US" sz="3600" dirty="0" smtClean="0"/>
              <a:t>服务治理框架</a:t>
            </a:r>
            <a:endParaRPr kumimoji="1" lang="zh-CN" altLang="en-US" sz="36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475" y="1331089"/>
            <a:ext cx="5666594" cy="445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31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95" y="902828"/>
            <a:ext cx="8287473" cy="5966749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216059" y="208344"/>
            <a:ext cx="9144000" cy="7060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600" dirty="0" err="1" smtClean="0"/>
              <a:t>Dubbo</a:t>
            </a:r>
            <a:r>
              <a:rPr kumimoji="1" lang="zh-CN" altLang="en-US" sz="3600" dirty="0" smtClean="0"/>
              <a:t>在邮箱中的应用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080064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21" y="1273215"/>
            <a:ext cx="5375332" cy="372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022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监控体系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1854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全局配置中心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7370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配置中心的应用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888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19</Words>
  <Application>Microsoft Macintosh PowerPoint</Application>
  <PresentationFormat>宽屏</PresentationFormat>
  <Paragraphs>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宋体</vt:lpstr>
      <vt:lpstr>Arial</vt:lpstr>
      <vt:lpstr>Office 主题</vt:lpstr>
      <vt:lpstr>dubbo服务治理框架</vt:lpstr>
      <vt:lpstr>PowerPoint 演示文稿</vt:lpstr>
      <vt:lpstr>PowerPoint 演示文稿</vt:lpstr>
      <vt:lpstr>监控体系</vt:lpstr>
      <vt:lpstr>全局配置中心</vt:lpstr>
      <vt:lpstr>配置中心的应用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dubbo</dc:title>
  <dc:creator>Microsoft Office 用户</dc:creator>
  <cp:lastModifiedBy>Microsoft Office 用户</cp:lastModifiedBy>
  <cp:revision>13</cp:revision>
  <dcterms:created xsi:type="dcterms:W3CDTF">2017-09-24T13:22:01Z</dcterms:created>
  <dcterms:modified xsi:type="dcterms:W3CDTF">2017-09-24T15:51:14Z</dcterms:modified>
</cp:coreProperties>
</file>

<file path=docProps/thumbnail.jpeg>
</file>